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C79"/>
    <a:srgbClr val="D888B0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94" d="100"/>
          <a:sy n="94" d="100"/>
        </p:scale>
        <p:origin x="-139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6FEB-A517-46A0-9D5E-C456ACAA8BB4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43CE-9C3F-4236-8C5E-9573E38AB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394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6FEB-A517-46A0-9D5E-C456ACAA8BB4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43CE-9C3F-4236-8C5E-9573E38AB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226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6FEB-A517-46A0-9D5E-C456ACAA8BB4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43CE-9C3F-4236-8C5E-9573E38AB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46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6FEB-A517-46A0-9D5E-C456ACAA8BB4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43CE-9C3F-4236-8C5E-9573E38AB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19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6FEB-A517-46A0-9D5E-C456ACAA8BB4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43CE-9C3F-4236-8C5E-9573E38AB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621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6FEB-A517-46A0-9D5E-C456ACAA8BB4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43CE-9C3F-4236-8C5E-9573E38AB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64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6FEB-A517-46A0-9D5E-C456ACAA8BB4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43CE-9C3F-4236-8C5E-9573E38AB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19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6FEB-A517-46A0-9D5E-C456ACAA8BB4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43CE-9C3F-4236-8C5E-9573E38AB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736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6FEB-A517-46A0-9D5E-C456ACAA8BB4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43CE-9C3F-4236-8C5E-9573E38AB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581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6FEB-A517-46A0-9D5E-C456ACAA8BB4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43CE-9C3F-4236-8C5E-9573E38AB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37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6FEB-A517-46A0-9D5E-C456ACAA8BB4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43CE-9C3F-4236-8C5E-9573E38AB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70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46FEB-A517-46A0-9D5E-C456ACAA8BB4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043CE-9C3F-4236-8C5E-9573E38AB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38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wSrUA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08350" y="124331"/>
            <a:ext cx="8464960" cy="1059433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zh-TW" altLang="zh-TW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理工學院</a:t>
            </a:r>
            <a:r>
              <a:rPr lang="zh-TW" altLang="zh-TW" b="1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「科技與社會關懷」</a:t>
            </a:r>
            <a:r>
              <a:rPr lang="zh-TW" altLang="zh-TW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r>
              <a:rPr lang="en-US" altLang="zh-TW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1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1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訓練科技專業表達能力</a:t>
            </a:r>
            <a:r>
              <a:rPr lang="en-US" altLang="zh-TW" sz="31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31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並以專業服務社會</a:t>
            </a:r>
            <a:r>
              <a:rPr lang="en-US" altLang="zh-TW" sz="31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endParaRPr lang="zh-TW" altLang="en-US" sz="31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0002" y="1329442"/>
            <a:ext cx="10917181" cy="23794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理工學院多位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訓練學生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科技主題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表達能力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提升學生創意，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自然科技及生活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成有趣且易懂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教材。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將個人科技簡報及表達能力，服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中小學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及社區弱勢學生，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藉以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升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對科技知識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興趣。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769957" y="4103813"/>
            <a:ext cx="3103543" cy="23008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週四</a:t>
            </a:r>
            <a:r>
              <a:rPr lang="en-US" altLang="zh-TW" dirty="0">
                <a:ea typeface="標楷體" panose="03000509000000000000" pitchFamily="65" charset="-120"/>
              </a:rPr>
              <a:t>16:40-18:30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院選修課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志工服務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466836" y="4103813"/>
            <a:ext cx="6812819" cy="22075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科技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動畫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教材製作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訓練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科技主題表達能力訓練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主題三：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了解偏鄉中小學生學習狀況與困難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實際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服務行動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簡報成果發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1902" y="3871358"/>
            <a:ext cx="1723549" cy="553998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課程規畫</a:t>
            </a:r>
            <a:endParaRPr lang="en-US" altLang="zh-TW" sz="3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13201" y="3806026"/>
            <a:ext cx="569387" cy="240065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endParaRPr lang="en-US" altLang="zh-TW" sz="3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程</a:t>
            </a:r>
            <a:endParaRPr lang="en-US" altLang="zh-TW" sz="3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架</a:t>
            </a:r>
            <a:endParaRPr lang="en-US" altLang="zh-TW" sz="3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構</a:t>
            </a:r>
            <a:endParaRPr lang="en-US" altLang="zh-TW" sz="3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七角星形 14"/>
          <p:cNvSpPr/>
          <p:nvPr/>
        </p:nvSpPr>
        <p:spPr>
          <a:xfrm rot="20853515">
            <a:off x="-101033" y="2962"/>
            <a:ext cx="1383824" cy="997605"/>
          </a:xfrm>
          <a:prstGeom prst="star7">
            <a:avLst/>
          </a:prstGeom>
          <a:solidFill>
            <a:schemeClr val="accent1">
              <a:lumMod val="50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開</a:t>
            </a:r>
            <a:endParaRPr lang="zh-TW" altLang="en-US" sz="4600" b="1" dirty="0">
              <a:solidFill>
                <a:schemeClr val="accent2">
                  <a:lumMod val="20000"/>
                  <a:lumOff val="80000"/>
                </a:schemeClr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16" name="七角星形 15"/>
          <p:cNvSpPr/>
          <p:nvPr/>
        </p:nvSpPr>
        <p:spPr>
          <a:xfrm rot="596615">
            <a:off x="1038304" y="279925"/>
            <a:ext cx="1383824" cy="997605"/>
          </a:xfrm>
          <a:prstGeom prst="star7">
            <a:avLst/>
          </a:prstGeom>
          <a:solidFill>
            <a:srgbClr val="C00000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課</a:t>
            </a:r>
          </a:p>
        </p:txBody>
      </p:sp>
      <p:sp>
        <p:nvSpPr>
          <p:cNvPr id="17" name="七角星形 16"/>
          <p:cNvSpPr/>
          <p:nvPr/>
        </p:nvSpPr>
        <p:spPr>
          <a:xfrm rot="537010">
            <a:off x="2126666" y="-46267"/>
            <a:ext cx="1383824" cy="997605"/>
          </a:xfrm>
          <a:prstGeom prst="star7">
            <a:avLst/>
          </a:prstGeom>
          <a:solidFill>
            <a:schemeClr val="accent6">
              <a:lumMod val="50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囉</a:t>
            </a:r>
            <a:endParaRPr lang="zh-TW" altLang="en-US" sz="4600" b="1" dirty="0">
              <a:solidFill>
                <a:schemeClr val="accent2">
                  <a:lumMod val="20000"/>
                  <a:lumOff val="80000"/>
                </a:schemeClr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18" name="雲朵形圖說文字 17"/>
          <p:cNvSpPr/>
          <p:nvPr/>
        </p:nvSpPr>
        <p:spPr>
          <a:xfrm>
            <a:off x="9588500" y="5486400"/>
            <a:ext cx="2451100" cy="1360121"/>
          </a:xfrm>
          <a:prstGeom prst="cloudCallout">
            <a:avLst>
              <a:gd name="adj1" fmla="val 41470"/>
              <a:gd name="adj2" fmla="val -90364"/>
            </a:avLst>
          </a:prstGeom>
          <a:solidFill>
            <a:srgbClr val="D888B0"/>
          </a:solidFill>
          <a:ln>
            <a:solidFill>
              <a:srgbClr val="B63C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歡迎同學們</a:t>
            </a:r>
            <a:endParaRPr lang="en-US" altLang="zh-TW" sz="2200" dirty="0" smtClean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pPr algn="ctr"/>
            <a:r>
              <a:rPr lang="zh-TW" altLang="en-US" sz="22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上網選課喔</a:t>
            </a:r>
            <a:r>
              <a:rPr lang="en-US" altLang="zh-TW" sz="22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!</a:t>
            </a:r>
            <a:endParaRPr lang="zh-TW" altLang="en-US" sz="2200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06716" y="6440922"/>
            <a:ext cx="77898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822A5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 課程詳細介紹，請點選連結參考：</a:t>
            </a:r>
            <a:r>
              <a:rPr lang="en-US" altLang="zh-TW" sz="2200" b="1" dirty="0">
                <a:solidFill>
                  <a:srgbClr val="822A56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sz="2200" b="1" dirty="0" err="1">
                <a:solidFill>
                  <a:srgbClr val="822A56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goo.gl</a:t>
            </a:r>
            <a:r>
              <a:rPr lang="en-US" altLang="zh-TW" sz="2200" b="1" dirty="0">
                <a:solidFill>
                  <a:srgbClr val="822A56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sz="2200" b="1" dirty="0" err="1">
                <a:solidFill>
                  <a:srgbClr val="822A56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wSrUAK</a:t>
            </a:r>
            <a:endParaRPr lang="zh-TW" altLang="en-US" sz="2200" b="1" dirty="0">
              <a:solidFill>
                <a:srgbClr val="822A5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00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173</Words>
  <Application>Microsoft Office PowerPoint</Application>
  <PresentationFormat>自訂</PresentationFormat>
  <Paragraphs>26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理工學院「科技與社會關懷」課程 ~訓練科技專業表達能力‧並以專業服務社會~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王雅芳</dc:creator>
  <cp:lastModifiedBy>數學系工讀生</cp:lastModifiedBy>
  <cp:revision>21</cp:revision>
  <cp:lastPrinted>2016-07-28T07:19:09Z</cp:lastPrinted>
  <dcterms:created xsi:type="dcterms:W3CDTF">2016-05-23T03:13:07Z</dcterms:created>
  <dcterms:modified xsi:type="dcterms:W3CDTF">2016-08-31T05:38:36Z</dcterms:modified>
</cp:coreProperties>
</file>